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12B2"/>
    <a:srgbClr val="3333FF"/>
    <a:srgbClr val="3333CC"/>
    <a:srgbClr val="151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34" d="100"/>
          <a:sy n="34" d="100"/>
        </p:scale>
        <p:origin x="31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526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849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290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68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376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16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1956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376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751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11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129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9A1AA-3A19-4E86-9F65-839E553AAA76}" type="datetimeFigureOut">
              <a:rPr lang="en-NZ" smtClean="0"/>
              <a:t>3/06/26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922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BE5375-2627-A5B1-972F-76622043B5E9}"/>
              </a:ext>
            </a:extLst>
          </p:cNvPr>
          <p:cNvSpPr txBox="1"/>
          <p:nvPr/>
        </p:nvSpPr>
        <p:spPr>
          <a:xfrm>
            <a:off x="914980" y="882177"/>
            <a:ext cx="13320000" cy="1958400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NZ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9" name="Picture 8" descr="A blue logo with a person in the middle&#10;&#10;Description automatically generated">
            <a:extLst>
              <a:ext uri="{FF2B5EF4-FFF2-40B4-BE49-F238E27FC236}">
                <a16:creationId xmlns:a16="http://schemas.microsoft.com/office/drawing/2014/main" id="{06388915-BCA3-445E-E597-4A65C0C58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70" y="234617"/>
            <a:ext cx="2036312" cy="306635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9C83736-330F-2962-BAE4-7689E26B75E3}"/>
              </a:ext>
            </a:extLst>
          </p:cNvPr>
          <p:cNvSpPr/>
          <p:nvPr/>
        </p:nvSpPr>
        <p:spPr>
          <a:xfrm>
            <a:off x="0" y="63639"/>
            <a:ext cx="15119350" cy="736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solidFill>
                  <a:srgbClr val="7030A0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Product Showcase - GRS 2026</a:t>
            </a:r>
            <a:endParaRPr lang="en-NZ" sz="2800" b="1" dirty="0">
              <a:solidFill>
                <a:srgbClr val="7030A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3583D-F73E-64E2-4E81-1151D31B8A46}"/>
              </a:ext>
            </a:extLst>
          </p:cNvPr>
          <p:cNvSpPr/>
          <p:nvPr/>
        </p:nvSpPr>
        <p:spPr>
          <a:xfrm>
            <a:off x="0" y="20501448"/>
            <a:ext cx="15119350" cy="828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solidFill>
                  <a:srgbClr val="0E12B2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Faculty of Livestock, Fisheries and Nutrition</a:t>
            </a:r>
          </a:p>
          <a:p>
            <a:pPr algn="ctr"/>
            <a:r>
              <a:rPr lang="en-NZ" sz="2400" b="1" dirty="0">
                <a:solidFill>
                  <a:srgbClr val="0E12B2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Wayamba University of Sri Lanka</a:t>
            </a:r>
          </a:p>
        </p:txBody>
      </p:sp>
    </p:spTree>
    <p:extLst>
      <p:ext uri="{BB962C8B-B14F-4D97-AF65-F5344CB8AC3E}">
        <p14:creationId xmlns:p14="http://schemas.microsoft.com/office/powerpoint/2010/main" val="392046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CG Omega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Suchima</dc:creator>
  <cp:lastModifiedBy>Heshan Kodithuwakku</cp:lastModifiedBy>
  <cp:revision>6</cp:revision>
  <dcterms:created xsi:type="dcterms:W3CDTF">2023-09-01T17:01:38Z</dcterms:created>
  <dcterms:modified xsi:type="dcterms:W3CDTF">2026-06-03T05:40:37Z</dcterms:modified>
</cp:coreProperties>
</file>