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12B2"/>
    <a:srgbClr val="3333FF"/>
    <a:srgbClr val="3333CC"/>
    <a:srgbClr val="1519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35" d="100"/>
          <a:sy n="35" d="100"/>
        </p:scale>
        <p:origin x="31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5526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28492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290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768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4376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165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1956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376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7751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011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7129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9A1AA-3A19-4E86-9F65-839E553AAA76}" type="datetimeFigureOut">
              <a:rPr lang="en-NZ" smtClean="0"/>
              <a:t>30/06/25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755C9-FBF5-4DC3-9C7B-FCD50E23D0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6922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CBE5375-2627-A5B1-972F-76622043B5E9}"/>
              </a:ext>
            </a:extLst>
          </p:cNvPr>
          <p:cNvSpPr txBox="1"/>
          <p:nvPr/>
        </p:nvSpPr>
        <p:spPr>
          <a:xfrm>
            <a:off x="914980" y="882177"/>
            <a:ext cx="13320000" cy="19584000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endParaRPr lang="en-NZ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9" name="Picture 8" descr="A blue logo with a person in the middle&#10;&#10;Description automatically generated">
            <a:extLst>
              <a:ext uri="{FF2B5EF4-FFF2-40B4-BE49-F238E27FC236}">
                <a16:creationId xmlns:a16="http://schemas.microsoft.com/office/drawing/2014/main" id="{06388915-BCA3-445E-E597-4A65C0C58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70" y="234617"/>
            <a:ext cx="2036312" cy="306635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9C83736-330F-2962-BAE4-7689E26B75E3}"/>
              </a:ext>
            </a:extLst>
          </p:cNvPr>
          <p:cNvSpPr/>
          <p:nvPr/>
        </p:nvSpPr>
        <p:spPr>
          <a:xfrm>
            <a:off x="0" y="63639"/>
            <a:ext cx="15119350" cy="736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800" b="1" dirty="0">
                <a:solidFill>
                  <a:srgbClr val="7030A0"/>
                </a:solidFill>
                <a:latin typeface="CG Omega"/>
                <a:ea typeface="Calibri" panose="020F0502020204030204" pitchFamily="34" charset="0"/>
                <a:cs typeface="Iskoola Pota" panose="020B0502040204020203" pitchFamily="34" charset="0"/>
              </a:rPr>
              <a:t>Product Showcase - GRS 2025</a:t>
            </a:r>
            <a:endParaRPr lang="en-NZ" sz="2800" b="1" dirty="0">
              <a:solidFill>
                <a:srgbClr val="7030A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E3583D-F73E-64E2-4E81-1151D31B8A46}"/>
              </a:ext>
            </a:extLst>
          </p:cNvPr>
          <p:cNvSpPr/>
          <p:nvPr/>
        </p:nvSpPr>
        <p:spPr>
          <a:xfrm>
            <a:off x="0" y="20501448"/>
            <a:ext cx="15119350" cy="828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800" b="1" dirty="0">
                <a:solidFill>
                  <a:srgbClr val="0E12B2"/>
                </a:solidFill>
                <a:latin typeface="CG Omega"/>
                <a:ea typeface="Calibri" panose="020F0502020204030204" pitchFamily="34" charset="0"/>
                <a:cs typeface="Iskoola Pota" panose="020B0502040204020203" pitchFamily="34" charset="0"/>
              </a:rPr>
              <a:t>Faculty of Livestock, Fisheries and Nutrition</a:t>
            </a:r>
          </a:p>
          <a:p>
            <a:pPr algn="ctr"/>
            <a:r>
              <a:rPr lang="en-NZ" sz="2400" b="1" dirty="0">
                <a:solidFill>
                  <a:srgbClr val="0E12B2"/>
                </a:solidFill>
                <a:latin typeface="CG Omega"/>
                <a:ea typeface="Calibri" panose="020F0502020204030204" pitchFamily="34" charset="0"/>
                <a:cs typeface="Iskoola Pota" panose="020B0502040204020203" pitchFamily="34" charset="0"/>
              </a:rPr>
              <a:t>Wayamba University of Sri Lanka</a:t>
            </a:r>
          </a:p>
        </p:txBody>
      </p:sp>
    </p:spTree>
    <p:extLst>
      <p:ext uri="{BB962C8B-B14F-4D97-AF65-F5344CB8AC3E}">
        <p14:creationId xmlns:p14="http://schemas.microsoft.com/office/powerpoint/2010/main" val="392046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17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CG Omega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Suchima</dc:creator>
  <cp:lastModifiedBy>Heshan Kodithuwakku</cp:lastModifiedBy>
  <cp:revision>5</cp:revision>
  <dcterms:created xsi:type="dcterms:W3CDTF">2023-09-01T17:01:38Z</dcterms:created>
  <dcterms:modified xsi:type="dcterms:W3CDTF">2025-06-30T09:26:24Z</dcterms:modified>
</cp:coreProperties>
</file>